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0160000" cy="5715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2E001C"/>
    <a:srgbClr val="400023"/>
    <a:srgbClr val="E90081"/>
    <a:srgbClr val="60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79E487B-FA1C-418C-B4CC-E8EDD0228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62992F3-9DCC-4BE7-9398-5A99966BBFBC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50417_Presentation_light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-9525"/>
            <a:ext cx="10153650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50417_Presentation_light-0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350" y="0"/>
            <a:ext cx="10153650" cy="755650"/>
          </a:xfrm>
          <a:prstGeom prst="rect">
            <a:avLst/>
          </a:prstGeom>
          <a:noFill/>
        </p:spPr>
      </p:pic>
      <p:pic>
        <p:nvPicPr>
          <p:cNvPr id="1031" name="Picture 7" descr="Conf_20250417_Presentation_light-0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578350" y="5089525"/>
            <a:ext cx="5581650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60607D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3200" kern="1200">
          <a:solidFill>
            <a:srgbClr val="60607D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870450"/>
            <a:ext cx="7777162" cy="522288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60607D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rgbClr val="60607D"/>
                </a:solidFill>
              </a:rPr>
              <a:t>Tahoma</a:t>
            </a:r>
            <a:r>
              <a:rPr lang="ru-RU" altLang="ru-RU" sz="2000" i="1" smtClean="0">
                <a:solidFill>
                  <a:srgbClr val="60607D"/>
                </a:solidFill>
              </a:rPr>
              <a:t> </a:t>
            </a:r>
            <a:r>
              <a:rPr altLang="ru-RU" sz="2000" i="1" smtClean="0">
                <a:solidFill>
                  <a:srgbClr val="60607D"/>
                </a:solidFill>
              </a:rPr>
              <a:t>2</a:t>
            </a:r>
            <a:r>
              <a:rPr lang="ru-RU" altLang="ru-RU" sz="2000" i="1" smtClean="0">
                <a:solidFill>
                  <a:srgbClr val="60607D"/>
                </a:solidFill>
              </a:rPr>
              <a:t>0</a:t>
            </a:r>
            <a:r>
              <a:rPr altLang="ru-RU" sz="2000" i="1" smtClean="0">
                <a:solidFill>
                  <a:srgbClr val="60607D"/>
                </a:solidFill>
              </a:rPr>
              <a:t> pt</a:t>
            </a:r>
            <a:endParaRPr lang="ru-RU" altLang="ru-RU" sz="2000" i="1" smtClean="0">
              <a:solidFill>
                <a:srgbClr val="60607D"/>
              </a:solidFill>
            </a:endParaRPr>
          </a:p>
        </p:txBody>
      </p:sp>
      <p:sp>
        <p:nvSpPr>
          <p:cNvPr id="12290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rgbClr val="60607D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rgbClr val="60607D"/>
                </a:solidFill>
              </a:rPr>
              <a:t>Tahoma</a:t>
            </a:r>
            <a:r>
              <a:rPr lang="ru-RU" altLang="ru-RU" sz="2400" smtClean="0">
                <a:solidFill>
                  <a:srgbClr val="60607D"/>
                </a:solidFill>
              </a:rPr>
              <a:t> полужирный 24</a:t>
            </a:r>
            <a:r>
              <a:rPr lang="en-US" altLang="ru-RU" sz="2400" smtClean="0">
                <a:solidFill>
                  <a:srgbClr val="60607D"/>
                </a:solidFill>
              </a:rPr>
              <a:t> PT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z="1800" smtClean="0"/>
              <a:t>Текст слайда, </a:t>
            </a:r>
            <a:r>
              <a:rPr altLang="ru-RU" sz="1800" smtClean="0"/>
              <a:t>применяется шрифт </a:t>
            </a:r>
            <a:r>
              <a:rPr lang="en-US" altLang="ru-RU" sz="1800" smtClean="0"/>
              <a:t>Tahoma</a:t>
            </a:r>
            <a:r>
              <a:rPr altLang="ru-RU" sz="1800" smtClean="0"/>
              <a:t> 18</a:t>
            </a:r>
            <a:r>
              <a:rPr lang="en-US" altLang="ru-RU" sz="1800" smtClean="0"/>
              <a:t> PT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Заголовок слайда, </a:t>
            </a:r>
            <a:r>
              <a:rPr lang="ru-RU" altLang="ru-RU" sz="2400" smtClean="0"/>
              <a:t>применяется шрифт </a:t>
            </a:r>
            <a:r>
              <a:rPr lang="en-US" altLang="ru-RU" sz="2400" smtClean="0"/>
              <a:t>Tahoma</a:t>
            </a:r>
            <a:r>
              <a:rPr lang="ru-RU" altLang="ru-RU" sz="2400" smtClean="0"/>
              <a:t> полужирный 24</a:t>
            </a:r>
            <a:r>
              <a:rPr lang="en-US" altLang="ru-RU" sz="2400" smtClean="0"/>
              <a:t> PT</a:t>
            </a:r>
            <a:endParaRPr lang="ru-RU" sz="24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6087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Базовые цвета: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6060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R96 G96 B125</a:t>
            </a:r>
            <a:endParaRPr 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233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B12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7410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Выделение текста и текстовых блоков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 </a:t>
            </a:r>
            <a:r>
              <a:rPr altLang="ru-RU" sz="1800" b="1" smtClean="0"/>
              <a:t>полужирным темным</a:t>
            </a:r>
            <a:r>
              <a:rPr altLang="ru-RU" sz="1800" smtClean="0"/>
              <a:t> и </a:t>
            </a:r>
            <a:r>
              <a:rPr altLang="ru-RU" sz="1800" b="1" smtClean="0">
                <a:solidFill>
                  <a:srgbClr val="E90081"/>
                </a:solidFill>
              </a:rPr>
              <a:t>полужирным</a:t>
            </a:r>
            <a:r>
              <a:rPr altLang="ru-RU" sz="1800" smtClean="0">
                <a:solidFill>
                  <a:srgbClr val="E90081"/>
                </a:solidFill>
              </a:rPr>
              <a:t> </a:t>
            </a:r>
            <a:r>
              <a:rPr altLang="ru-RU" sz="1800" b="1" smtClean="0">
                <a:solidFill>
                  <a:srgbClr val="E90081"/>
                </a:solidFill>
              </a:rPr>
              <a:t>красным</a:t>
            </a:r>
            <a:r>
              <a:rPr altLang="ru-RU" sz="1800" b="1" smtClean="0"/>
              <a:t> </a:t>
            </a:r>
            <a:r>
              <a:rPr altLang="ru-RU" sz="1800" smtClean="0"/>
              <a:t>цветом</a:t>
            </a:r>
            <a:endParaRPr lang="en-US" altLang="ru-RU" sz="1800" smtClean="0"/>
          </a:p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</a:t>
            </a:r>
            <a:r>
              <a:rPr altLang="ru-RU" sz="1800" i="1" smtClean="0"/>
              <a:t> наклонным начертанием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rgbClr val="60607D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темный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27652" name="Object 4"/>
          <p:cNvGraphicFramePr>
            <a:graphicFrameLocks noGrp="1"/>
          </p:cNvGraphicFramePr>
          <p:nvPr>
            <p:ph idx="1"/>
          </p:nvPr>
        </p:nvGraphicFramePr>
        <p:xfrm>
          <a:off x="1543050" y="1700213"/>
          <a:ext cx="7043738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700213"/>
                        <a:ext cx="7043738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29700" name="Object 4"/>
          <p:cNvGraphicFramePr>
            <a:graphicFrameLocks noGrp="1"/>
          </p:cNvGraphicFramePr>
          <p:nvPr>
            <p:ph idx="1"/>
          </p:nvPr>
        </p:nvGraphicFramePr>
        <p:xfrm>
          <a:off x="1657350" y="1703388"/>
          <a:ext cx="6815138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703388"/>
                        <a:ext cx="6815138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07D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299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Tahoma</vt:lpstr>
      <vt:lpstr>Open Sans</vt:lpstr>
      <vt:lpstr>Arial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24 PT</vt:lpstr>
      <vt:lpstr>Иллюстрации и подписи к ним</vt:lpstr>
      <vt:lpstr>Выделение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178</cp:revision>
  <dcterms:created xsi:type="dcterms:W3CDTF">2018-04-02T14:44:39Z</dcterms:created>
  <dcterms:modified xsi:type="dcterms:W3CDTF">2026-04-05T08:58:43Z</dcterms:modified>
</cp:coreProperties>
</file>